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rels" ContentType="application/vnd.openxmlformats-package.relationships+xml"/>
  <Default Extension="jpeg" ContentType="image/jpeg"/>
  <Default Extension="xml" ContentType="application/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Default Extension="wmf" ContentType="image/x-wmf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9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5AF1B9-A68E-FD4C-BE4E-CCC3C4DF6DF2}" type="datetimeFigureOut">
              <a:rPr lang="en-US" smtClean="0"/>
              <a:t>9/2/10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8A01E-CBC4-8142-A0C3-D7AB55B762D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CDB7D1-2214-6642-A355-8B2EEBCDD814}" type="slidenum">
              <a:rPr lang="en-US"/>
              <a:pPr/>
              <a:t>2</a:t>
            </a:fld>
            <a:endParaRPr lang="en-US"/>
          </a:p>
        </p:txBody>
      </p:sp>
      <p:sp>
        <p:nvSpPr>
          <p:cNvPr id="747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578D36-11C4-0E41-A58F-A040C987716D}" type="slidenum">
              <a:rPr lang="en-US"/>
              <a:pPr/>
              <a:t>3</a:t>
            </a:fld>
            <a:endParaRPr lang="en-US"/>
          </a:p>
        </p:txBody>
      </p:sp>
      <p:sp>
        <p:nvSpPr>
          <p:cNvPr id="757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1A5B94-E01E-1143-8017-945B7A2719E0}" type="slidenum">
              <a:rPr lang="en-US"/>
              <a:pPr/>
              <a:t>4</a:t>
            </a:fld>
            <a:endParaRPr lang="en-US"/>
          </a:p>
        </p:txBody>
      </p:sp>
      <p:sp>
        <p:nvSpPr>
          <p:cNvPr id="194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997EEB-4E43-9C44-957D-8E805596D679}" type="slidenum">
              <a:rPr lang="en-US"/>
              <a:pPr/>
              <a:t>5</a:t>
            </a:fld>
            <a:endParaRPr lang="en-US"/>
          </a:p>
        </p:txBody>
      </p:sp>
      <p:sp>
        <p:nvSpPr>
          <p:cNvPr id="768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997EEB-4E43-9C44-957D-8E805596D679}" type="slidenum">
              <a:rPr lang="en-US"/>
              <a:pPr/>
              <a:t>6</a:t>
            </a:fld>
            <a:endParaRPr lang="en-US"/>
          </a:p>
        </p:txBody>
      </p:sp>
      <p:sp>
        <p:nvSpPr>
          <p:cNvPr id="768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B1E3C-9F29-0042-9FF6-C96210DF9BB4}" type="datetimeFigureOut">
              <a:rPr lang="en-US" smtClean="0"/>
              <a:t>9/2/10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DDFAC-E52A-9C43-A5B5-BA2EC83A6C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B1E3C-9F29-0042-9FF6-C96210DF9BB4}" type="datetimeFigureOut">
              <a:rPr lang="en-US" smtClean="0"/>
              <a:t>9/2/10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DDFAC-E52A-9C43-A5B5-BA2EC83A6C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B1E3C-9F29-0042-9FF6-C96210DF9BB4}" type="datetimeFigureOut">
              <a:rPr lang="en-US" smtClean="0"/>
              <a:t>9/2/10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DDFAC-E52A-9C43-A5B5-BA2EC83A6C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B1E3C-9F29-0042-9FF6-C96210DF9BB4}" type="datetimeFigureOut">
              <a:rPr lang="en-US" smtClean="0"/>
              <a:t>9/2/10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DDFAC-E52A-9C43-A5B5-BA2EC83A6C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B1E3C-9F29-0042-9FF6-C96210DF9BB4}" type="datetimeFigureOut">
              <a:rPr lang="en-US" smtClean="0"/>
              <a:t>9/2/10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DDFAC-E52A-9C43-A5B5-BA2EC83A6C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B1E3C-9F29-0042-9FF6-C96210DF9BB4}" type="datetimeFigureOut">
              <a:rPr lang="en-US" smtClean="0"/>
              <a:t>9/2/10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DDFAC-E52A-9C43-A5B5-BA2EC83A6C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B1E3C-9F29-0042-9FF6-C96210DF9BB4}" type="datetimeFigureOut">
              <a:rPr lang="en-US" smtClean="0"/>
              <a:t>9/2/10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DDFAC-E52A-9C43-A5B5-BA2EC83A6C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B1E3C-9F29-0042-9FF6-C96210DF9BB4}" type="datetimeFigureOut">
              <a:rPr lang="en-US" smtClean="0"/>
              <a:t>9/2/10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DDFAC-E52A-9C43-A5B5-BA2EC83A6C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B1E3C-9F29-0042-9FF6-C96210DF9BB4}" type="datetimeFigureOut">
              <a:rPr lang="en-US" smtClean="0"/>
              <a:t>9/2/10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DDFAC-E52A-9C43-A5B5-BA2EC83A6C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B1E3C-9F29-0042-9FF6-C96210DF9BB4}" type="datetimeFigureOut">
              <a:rPr lang="en-US" smtClean="0"/>
              <a:t>9/2/10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DDFAC-E52A-9C43-A5B5-BA2EC83A6C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B1E3C-9F29-0042-9FF6-C96210DF9BB4}" type="datetimeFigureOut">
              <a:rPr lang="en-US" smtClean="0"/>
              <a:t>9/2/10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DDFAC-E52A-9C43-A5B5-BA2EC83A6C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AB1E3C-9F29-0042-9FF6-C96210DF9BB4}" type="datetimeFigureOut">
              <a:rPr lang="en-US" smtClean="0"/>
              <a:t>9/2/10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8DDFAC-E52A-9C43-A5B5-BA2EC83A6C36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Madisonian</a:t>
            </a:r>
            <a:r>
              <a:rPr lang="en-US" dirty="0" smtClean="0"/>
              <a:t> Model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2 – The Constitution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Madisonian</a:t>
            </a:r>
            <a:r>
              <a:rPr lang="en-US" dirty="0"/>
              <a:t> Model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To prevent a tyranny of the majority, Madison proposed a government of:</a:t>
            </a:r>
          </a:p>
          <a:p>
            <a:pPr lvl="1"/>
            <a:r>
              <a:rPr lang="en-US"/>
              <a:t>Limiting Majority Control</a:t>
            </a:r>
          </a:p>
          <a:p>
            <a:pPr lvl="1"/>
            <a:r>
              <a:rPr lang="en-US"/>
              <a:t>Separating Powers</a:t>
            </a:r>
          </a:p>
          <a:p>
            <a:pPr lvl="1"/>
            <a:r>
              <a:rPr lang="en-US"/>
              <a:t>Creating Checks and Balances</a:t>
            </a:r>
          </a:p>
          <a:p>
            <a:pPr lvl="1"/>
            <a:r>
              <a:rPr lang="en-US"/>
              <a:t>Establishing a Federal System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Madisonian Model</a:t>
            </a:r>
          </a:p>
        </p:txBody>
      </p:sp>
      <p:pic>
        <p:nvPicPr>
          <p:cNvPr id="32781" name="Picture 13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1911350"/>
            <a:ext cx="8229600" cy="342265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/>
              <a:t>The Madisonian Model</a:t>
            </a:r>
          </a:p>
        </p:txBody>
      </p:sp>
      <p:pic>
        <p:nvPicPr>
          <p:cNvPr id="17419" name="Picture 11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752600" y="1524000"/>
            <a:ext cx="5715000" cy="4835525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Madisonian Model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Constitutional Republic</a:t>
            </a:r>
          </a:p>
          <a:p>
            <a:pPr lvl="1"/>
            <a:r>
              <a:rPr lang="en-US"/>
              <a:t>Republic: A form of government in which the people select representatives to govern them and make laws</a:t>
            </a:r>
          </a:p>
          <a:p>
            <a:pPr lvl="1"/>
            <a:r>
              <a:rPr lang="en-US"/>
              <a:t>Favors the status quo – change is slow</a:t>
            </a:r>
          </a:p>
          <a:p>
            <a:r>
              <a:rPr lang="en-US"/>
              <a:t>The End of the Beginning</a:t>
            </a:r>
          </a:p>
          <a:p>
            <a:pPr lvl="1"/>
            <a:r>
              <a:rPr lang="en-US"/>
              <a:t>The document was approved, but not unanimously. Now it had to be ratified.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bldLvl="2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Madisonian Model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Constitutional Republic</a:t>
            </a:r>
          </a:p>
          <a:p>
            <a:pPr lvl="1"/>
            <a:r>
              <a:rPr lang="en-US"/>
              <a:t>Republic: A form of government in which the people select representatives to govern them and make laws</a:t>
            </a:r>
          </a:p>
          <a:p>
            <a:pPr lvl="1"/>
            <a:r>
              <a:rPr lang="en-US"/>
              <a:t>Favors the status quo – change is slow</a:t>
            </a:r>
          </a:p>
          <a:p>
            <a:r>
              <a:rPr lang="en-US"/>
              <a:t>The End of the Beginning</a:t>
            </a:r>
          </a:p>
          <a:p>
            <a:pPr lvl="1"/>
            <a:r>
              <a:rPr lang="en-US"/>
              <a:t>The document was approved, but not unanimously. Now it had to be ratified.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bldLvl="2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155</Words>
  <Application>Microsoft Macintosh PowerPoint</Application>
  <PresentationFormat>On-screen Show (4:3)</PresentationFormat>
  <Paragraphs>27</Paragraphs>
  <Slides>6</Slides>
  <Notes>5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The Madisonian Model</vt:lpstr>
      <vt:lpstr>The Madisonian Model</vt:lpstr>
      <vt:lpstr>The Madisonian Model</vt:lpstr>
      <vt:lpstr>The Madisonian Model</vt:lpstr>
      <vt:lpstr>The Madisonian Model</vt:lpstr>
      <vt:lpstr>The Madisonian Model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Madisonian Model</dc:title>
  <dc:creator>Katie Madison</dc:creator>
  <cp:lastModifiedBy>Katie Madison</cp:lastModifiedBy>
  <cp:revision>2</cp:revision>
  <dcterms:created xsi:type="dcterms:W3CDTF">2010-09-02T12:56:18Z</dcterms:created>
  <dcterms:modified xsi:type="dcterms:W3CDTF">2010-09-02T12:59:20Z</dcterms:modified>
</cp:coreProperties>
</file>